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0EE601-7154-41D9-A231-285DD08232A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B247DE9-1A6B-4450-92BC-0C140F960084}">
      <dgm:prSet/>
      <dgm:spPr/>
      <dgm:t>
        <a:bodyPr/>
        <a:lstStyle/>
        <a:p>
          <a:r>
            <a:rPr lang="tr-TR"/>
            <a:t>Introduction</a:t>
          </a:r>
          <a:endParaRPr lang="en-US"/>
        </a:p>
      </dgm:t>
    </dgm:pt>
    <dgm:pt modelId="{12E7E6F2-F3EC-4E19-AD82-F01F47D3C161}" type="parTrans" cxnId="{1DB05C99-7833-4B65-B01C-B6F1314191E1}">
      <dgm:prSet/>
      <dgm:spPr/>
      <dgm:t>
        <a:bodyPr/>
        <a:lstStyle/>
        <a:p>
          <a:endParaRPr lang="en-US"/>
        </a:p>
      </dgm:t>
    </dgm:pt>
    <dgm:pt modelId="{10DD64AF-0DAC-450C-86F2-633C7CEFBCF3}" type="sibTrans" cxnId="{1DB05C99-7833-4B65-B01C-B6F1314191E1}">
      <dgm:prSet/>
      <dgm:spPr/>
      <dgm:t>
        <a:bodyPr/>
        <a:lstStyle/>
        <a:p>
          <a:endParaRPr lang="en-US"/>
        </a:p>
      </dgm:t>
    </dgm:pt>
    <dgm:pt modelId="{9DDF49B0-1FB2-441E-B148-F7BEBFCCF9B7}">
      <dgm:prSet/>
      <dgm:spPr/>
      <dgm:t>
        <a:bodyPr/>
        <a:lstStyle/>
        <a:p>
          <a:r>
            <a:rPr lang="tr-TR"/>
            <a:t>Login Screen</a:t>
          </a:r>
          <a:endParaRPr lang="en-US"/>
        </a:p>
      </dgm:t>
    </dgm:pt>
    <dgm:pt modelId="{EDFD1B83-4306-4A83-AD5F-A687D9F34ED2}" type="parTrans" cxnId="{FBB39087-585E-4742-8C5C-85F146CF3C67}">
      <dgm:prSet/>
      <dgm:spPr/>
      <dgm:t>
        <a:bodyPr/>
        <a:lstStyle/>
        <a:p>
          <a:endParaRPr lang="en-US"/>
        </a:p>
      </dgm:t>
    </dgm:pt>
    <dgm:pt modelId="{996C1A1A-13DA-4777-9A1B-04C6B46D18B2}" type="sibTrans" cxnId="{FBB39087-585E-4742-8C5C-85F146CF3C67}">
      <dgm:prSet/>
      <dgm:spPr/>
      <dgm:t>
        <a:bodyPr/>
        <a:lstStyle/>
        <a:p>
          <a:endParaRPr lang="en-US"/>
        </a:p>
      </dgm:t>
    </dgm:pt>
    <dgm:pt modelId="{F410C921-01BB-4E3A-BEAA-328850C28ED1}">
      <dgm:prSet/>
      <dgm:spPr/>
      <dgm:t>
        <a:bodyPr/>
        <a:lstStyle/>
        <a:p>
          <a:r>
            <a:rPr lang="tr-TR"/>
            <a:t>Deadline</a:t>
          </a:r>
          <a:endParaRPr lang="en-US"/>
        </a:p>
      </dgm:t>
    </dgm:pt>
    <dgm:pt modelId="{6D8E4210-A931-4222-8AC8-BC683542008E}" type="parTrans" cxnId="{4D34C89F-F9BC-462B-9EAD-BCCB868DBC44}">
      <dgm:prSet/>
      <dgm:spPr/>
      <dgm:t>
        <a:bodyPr/>
        <a:lstStyle/>
        <a:p>
          <a:endParaRPr lang="en-US"/>
        </a:p>
      </dgm:t>
    </dgm:pt>
    <dgm:pt modelId="{9BDA4099-125F-497F-B634-4C7C164CFA80}" type="sibTrans" cxnId="{4D34C89F-F9BC-462B-9EAD-BCCB868DBC44}">
      <dgm:prSet/>
      <dgm:spPr/>
      <dgm:t>
        <a:bodyPr/>
        <a:lstStyle/>
        <a:p>
          <a:endParaRPr lang="en-US"/>
        </a:p>
      </dgm:t>
    </dgm:pt>
    <dgm:pt modelId="{ADFCDCB3-7F2B-4503-B839-90CD23BB8B47}">
      <dgm:prSet/>
      <dgm:spPr/>
      <dgm:t>
        <a:bodyPr/>
        <a:lstStyle/>
        <a:p>
          <a:r>
            <a:rPr lang="tr-TR"/>
            <a:t>Main Screen</a:t>
          </a:r>
          <a:endParaRPr lang="en-US"/>
        </a:p>
      </dgm:t>
    </dgm:pt>
    <dgm:pt modelId="{2109C899-7D23-49B8-A617-2625DCB520F9}" type="parTrans" cxnId="{D2F56E91-783B-4BDC-AD32-AC79BEFD3726}">
      <dgm:prSet/>
      <dgm:spPr/>
      <dgm:t>
        <a:bodyPr/>
        <a:lstStyle/>
        <a:p>
          <a:endParaRPr lang="en-US"/>
        </a:p>
      </dgm:t>
    </dgm:pt>
    <dgm:pt modelId="{F45C9003-AA8F-4C3E-8FFA-A4C8588EF755}" type="sibTrans" cxnId="{D2F56E91-783B-4BDC-AD32-AC79BEFD3726}">
      <dgm:prSet/>
      <dgm:spPr/>
      <dgm:t>
        <a:bodyPr/>
        <a:lstStyle/>
        <a:p>
          <a:endParaRPr lang="en-US"/>
        </a:p>
      </dgm:t>
    </dgm:pt>
    <dgm:pt modelId="{40F9635D-3D6D-474A-BB17-EA109470F13F}">
      <dgm:prSet/>
      <dgm:spPr/>
      <dgm:t>
        <a:bodyPr/>
        <a:lstStyle/>
        <a:p>
          <a:r>
            <a:rPr lang="tr-TR"/>
            <a:t>Insert a Task</a:t>
          </a:r>
          <a:endParaRPr lang="en-US"/>
        </a:p>
      </dgm:t>
    </dgm:pt>
    <dgm:pt modelId="{8218AFCC-4A73-4D72-92B4-116BD3A1292F}" type="parTrans" cxnId="{64EDA1C1-548C-4B97-9ACD-2224F0C37550}">
      <dgm:prSet/>
      <dgm:spPr/>
      <dgm:t>
        <a:bodyPr/>
        <a:lstStyle/>
        <a:p>
          <a:endParaRPr lang="en-US"/>
        </a:p>
      </dgm:t>
    </dgm:pt>
    <dgm:pt modelId="{11B02FE7-33F7-4CC2-BB0F-4B0FFBA9891D}" type="sibTrans" cxnId="{64EDA1C1-548C-4B97-9ACD-2224F0C37550}">
      <dgm:prSet/>
      <dgm:spPr/>
      <dgm:t>
        <a:bodyPr/>
        <a:lstStyle/>
        <a:p>
          <a:endParaRPr lang="en-US"/>
        </a:p>
      </dgm:t>
    </dgm:pt>
    <dgm:pt modelId="{81C2044F-DEC7-48B5-847C-998D987D0E49}">
      <dgm:prSet/>
      <dgm:spPr/>
      <dgm:t>
        <a:bodyPr/>
        <a:lstStyle/>
        <a:p>
          <a:r>
            <a:rPr lang="tr-TR"/>
            <a:t>Update a Task</a:t>
          </a:r>
          <a:endParaRPr lang="en-US"/>
        </a:p>
      </dgm:t>
    </dgm:pt>
    <dgm:pt modelId="{8353BB49-9E93-4A8D-AC0F-9E76AB3CD909}" type="parTrans" cxnId="{E69C910A-0AD7-434A-907F-4811543CC11D}">
      <dgm:prSet/>
      <dgm:spPr/>
      <dgm:t>
        <a:bodyPr/>
        <a:lstStyle/>
        <a:p>
          <a:endParaRPr lang="en-US"/>
        </a:p>
      </dgm:t>
    </dgm:pt>
    <dgm:pt modelId="{A257B698-FD4C-4347-8BCE-DE906AC5782D}" type="sibTrans" cxnId="{E69C910A-0AD7-434A-907F-4811543CC11D}">
      <dgm:prSet/>
      <dgm:spPr/>
      <dgm:t>
        <a:bodyPr/>
        <a:lstStyle/>
        <a:p>
          <a:endParaRPr lang="en-US"/>
        </a:p>
      </dgm:t>
    </dgm:pt>
    <dgm:pt modelId="{0DDCD32E-0E45-432C-9D1A-C46CA63170A8}">
      <dgm:prSet/>
      <dgm:spPr/>
      <dgm:t>
        <a:bodyPr/>
        <a:lstStyle/>
        <a:p>
          <a:r>
            <a:rPr lang="tr-TR"/>
            <a:t>Filtering and Sorting Tasks</a:t>
          </a:r>
          <a:endParaRPr lang="en-US"/>
        </a:p>
      </dgm:t>
    </dgm:pt>
    <dgm:pt modelId="{A6C2ECD1-A48B-44DF-895A-8060C4D2736A}" type="parTrans" cxnId="{ABD95D61-3DF9-4ABC-94F8-88F1940C05ED}">
      <dgm:prSet/>
      <dgm:spPr/>
      <dgm:t>
        <a:bodyPr/>
        <a:lstStyle/>
        <a:p>
          <a:endParaRPr lang="en-US"/>
        </a:p>
      </dgm:t>
    </dgm:pt>
    <dgm:pt modelId="{2EFD68DF-B1D2-45D8-BF88-A59A739046A9}" type="sibTrans" cxnId="{ABD95D61-3DF9-4ABC-94F8-88F1940C05ED}">
      <dgm:prSet/>
      <dgm:spPr/>
      <dgm:t>
        <a:bodyPr/>
        <a:lstStyle/>
        <a:p>
          <a:endParaRPr lang="en-US"/>
        </a:p>
      </dgm:t>
    </dgm:pt>
    <dgm:pt modelId="{4DFAA777-00BF-4054-A084-BB06F4FEAA8F}">
      <dgm:prSet/>
      <dgm:spPr/>
      <dgm:t>
        <a:bodyPr/>
        <a:lstStyle/>
        <a:p>
          <a:r>
            <a:rPr lang="tr-TR"/>
            <a:t>Delete a Task</a:t>
          </a:r>
          <a:endParaRPr lang="en-US"/>
        </a:p>
      </dgm:t>
    </dgm:pt>
    <dgm:pt modelId="{239CAAA2-B7F4-45D2-B3D7-61E8B6966F98}" type="parTrans" cxnId="{E6A58046-5033-4ECA-A9AE-307CC71DD4D0}">
      <dgm:prSet/>
      <dgm:spPr/>
      <dgm:t>
        <a:bodyPr/>
        <a:lstStyle/>
        <a:p>
          <a:endParaRPr lang="en-US"/>
        </a:p>
      </dgm:t>
    </dgm:pt>
    <dgm:pt modelId="{CFAA3CDD-0BBD-4D13-9E5A-B354416BC0EB}" type="sibTrans" cxnId="{E6A58046-5033-4ECA-A9AE-307CC71DD4D0}">
      <dgm:prSet/>
      <dgm:spPr/>
      <dgm:t>
        <a:bodyPr/>
        <a:lstStyle/>
        <a:p>
          <a:endParaRPr lang="en-US"/>
        </a:p>
      </dgm:t>
    </dgm:pt>
    <dgm:pt modelId="{1FA23BBC-FB2A-45F9-B287-51362125200D}">
      <dgm:prSet/>
      <dgm:spPr/>
      <dgm:t>
        <a:bodyPr/>
        <a:lstStyle/>
        <a:p>
          <a:r>
            <a:rPr lang="tr-TR"/>
            <a:t>Image</a:t>
          </a:r>
          <a:endParaRPr lang="en-US"/>
        </a:p>
      </dgm:t>
    </dgm:pt>
    <dgm:pt modelId="{CB64F11D-1E6C-44E3-BFF6-234760B353E5}" type="parTrans" cxnId="{1D1B571C-34B2-4280-BDBA-5063F4B30F79}">
      <dgm:prSet/>
      <dgm:spPr/>
      <dgm:t>
        <a:bodyPr/>
        <a:lstStyle/>
        <a:p>
          <a:endParaRPr lang="en-US"/>
        </a:p>
      </dgm:t>
    </dgm:pt>
    <dgm:pt modelId="{A5714365-AB95-436C-8883-7ED1DCCD9D9C}" type="sibTrans" cxnId="{1D1B571C-34B2-4280-BDBA-5063F4B30F79}">
      <dgm:prSet/>
      <dgm:spPr/>
      <dgm:t>
        <a:bodyPr/>
        <a:lstStyle/>
        <a:p>
          <a:endParaRPr lang="en-US"/>
        </a:p>
      </dgm:t>
    </dgm:pt>
    <dgm:pt modelId="{FAE1F17D-5249-4272-969E-D68D723B193B}" type="pres">
      <dgm:prSet presAssocID="{6C0EE601-7154-41D9-A231-285DD08232AD}" presName="diagram" presStyleCnt="0">
        <dgm:presLayoutVars>
          <dgm:dir/>
          <dgm:resizeHandles val="exact"/>
        </dgm:presLayoutVars>
      </dgm:prSet>
      <dgm:spPr/>
    </dgm:pt>
    <dgm:pt modelId="{D858AC91-12EC-496F-95DA-53FB8120F56E}" type="pres">
      <dgm:prSet presAssocID="{1B247DE9-1A6B-4450-92BC-0C140F960084}" presName="node" presStyleLbl="node1" presStyleIdx="0" presStyleCnt="9">
        <dgm:presLayoutVars>
          <dgm:bulletEnabled val="1"/>
        </dgm:presLayoutVars>
      </dgm:prSet>
      <dgm:spPr/>
    </dgm:pt>
    <dgm:pt modelId="{0F78F955-5F5F-4B15-9A6F-52B086C2FB2D}" type="pres">
      <dgm:prSet presAssocID="{10DD64AF-0DAC-450C-86F2-633C7CEFBCF3}" presName="sibTrans" presStyleCnt="0"/>
      <dgm:spPr/>
    </dgm:pt>
    <dgm:pt modelId="{DB4D6D5C-9F26-4BFF-AD78-8D08B59A94A1}" type="pres">
      <dgm:prSet presAssocID="{9DDF49B0-1FB2-441E-B148-F7BEBFCCF9B7}" presName="node" presStyleLbl="node1" presStyleIdx="1" presStyleCnt="9">
        <dgm:presLayoutVars>
          <dgm:bulletEnabled val="1"/>
        </dgm:presLayoutVars>
      </dgm:prSet>
      <dgm:spPr/>
    </dgm:pt>
    <dgm:pt modelId="{ED587F0B-7054-48DC-9E9B-FC91DC449F8B}" type="pres">
      <dgm:prSet presAssocID="{996C1A1A-13DA-4777-9A1B-04C6B46D18B2}" presName="sibTrans" presStyleCnt="0"/>
      <dgm:spPr/>
    </dgm:pt>
    <dgm:pt modelId="{9150B2CC-866E-4F04-9C5B-B1F9053ED5ED}" type="pres">
      <dgm:prSet presAssocID="{F410C921-01BB-4E3A-BEAA-328850C28ED1}" presName="node" presStyleLbl="node1" presStyleIdx="2" presStyleCnt="9">
        <dgm:presLayoutVars>
          <dgm:bulletEnabled val="1"/>
        </dgm:presLayoutVars>
      </dgm:prSet>
      <dgm:spPr/>
    </dgm:pt>
    <dgm:pt modelId="{1F9484D9-FE9A-4420-A33F-CE9D2D331699}" type="pres">
      <dgm:prSet presAssocID="{9BDA4099-125F-497F-B634-4C7C164CFA80}" presName="sibTrans" presStyleCnt="0"/>
      <dgm:spPr/>
    </dgm:pt>
    <dgm:pt modelId="{450AF0F8-BDC9-4725-9175-EFA801C8DCD6}" type="pres">
      <dgm:prSet presAssocID="{ADFCDCB3-7F2B-4503-B839-90CD23BB8B47}" presName="node" presStyleLbl="node1" presStyleIdx="3" presStyleCnt="9">
        <dgm:presLayoutVars>
          <dgm:bulletEnabled val="1"/>
        </dgm:presLayoutVars>
      </dgm:prSet>
      <dgm:spPr/>
    </dgm:pt>
    <dgm:pt modelId="{2C47D935-4FDD-4F8A-B581-D241B96E5751}" type="pres">
      <dgm:prSet presAssocID="{F45C9003-AA8F-4C3E-8FFA-A4C8588EF755}" presName="sibTrans" presStyleCnt="0"/>
      <dgm:spPr/>
    </dgm:pt>
    <dgm:pt modelId="{AE825838-09B7-4A69-AFE3-E2C78CDA1112}" type="pres">
      <dgm:prSet presAssocID="{40F9635D-3D6D-474A-BB17-EA109470F13F}" presName="node" presStyleLbl="node1" presStyleIdx="4" presStyleCnt="9">
        <dgm:presLayoutVars>
          <dgm:bulletEnabled val="1"/>
        </dgm:presLayoutVars>
      </dgm:prSet>
      <dgm:spPr/>
    </dgm:pt>
    <dgm:pt modelId="{ACAEA9F3-D229-482F-B189-708EE6991E1D}" type="pres">
      <dgm:prSet presAssocID="{11B02FE7-33F7-4CC2-BB0F-4B0FFBA9891D}" presName="sibTrans" presStyleCnt="0"/>
      <dgm:spPr/>
    </dgm:pt>
    <dgm:pt modelId="{F9CC01C6-5DE2-40D2-B6CA-8E8A03AFCB4E}" type="pres">
      <dgm:prSet presAssocID="{81C2044F-DEC7-48B5-847C-998D987D0E49}" presName="node" presStyleLbl="node1" presStyleIdx="5" presStyleCnt="9">
        <dgm:presLayoutVars>
          <dgm:bulletEnabled val="1"/>
        </dgm:presLayoutVars>
      </dgm:prSet>
      <dgm:spPr/>
    </dgm:pt>
    <dgm:pt modelId="{9E8B0002-86F7-422A-853E-6EBE7114688D}" type="pres">
      <dgm:prSet presAssocID="{A257B698-FD4C-4347-8BCE-DE906AC5782D}" presName="sibTrans" presStyleCnt="0"/>
      <dgm:spPr/>
    </dgm:pt>
    <dgm:pt modelId="{2F156623-1349-4519-9C2D-69EFC749BC74}" type="pres">
      <dgm:prSet presAssocID="{0DDCD32E-0E45-432C-9D1A-C46CA63170A8}" presName="node" presStyleLbl="node1" presStyleIdx="6" presStyleCnt="9">
        <dgm:presLayoutVars>
          <dgm:bulletEnabled val="1"/>
        </dgm:presLayoutVars>
      </dgm:prSet>
      <dgm:spPr/>
    </dgm:pt>
    <dgm:pt modelId="{4CCA42AB-382B-4F16-8EE4-548A5305173C}" type="pres">
      <dgm:prSet presAssocID="{2EFD68DF-B1D2-45D8-BF88-A59A739046A9}" presName="sibTrans" presStyleCnt="0"/>
      <dgm:spPr/>
    </dgm:pt>
    <dgm:pt modelId="{E6D3DE91-0F61-4074-A73F-D3904D6404E1}" type="pres">
      <dgm:prSet presAssocID="{4DFAA777-00BF-4054-A084-BB06F4FEAA8F}" presName="node" presStyleLbl="node1" presStyleIdx="7" presStyleCnt="9">
        <dgm:presLayoutVars>
          <dgm:bulletEnabled val="1"/>
        </dgm:presLayoutVars>
      </dgm:prSet>
      <dgm:spPr/>
    </dgm:pt>
    <dgm:pt modelId="{C43D71D1-1F1C-44CE-81A1-8E47578BD831}" type="pres">
      <dgm:prSet presAssocID="{CFAA3CDD-0BBD-4D13-9E5A-B354416BC0EB}" presName="sibTrans" presStyleCnt="0"/>
      <dgm:spPr/>
    </dgm:pt>
    <dgm:pt modelId="{AD0050B2-FBCA-43BD-84FB-25B315077180}" type="pres">
      <dgm:prSet presAssocID="{1FA23BBC-FB2A-45F9-B287-51362125200D}" presName="node" presStyleLbl="node1" presStyleIdx="8" presStyleCnt="9">
        <dgm:presLayoutVars>
          <dgm:bulletEnabled val="1"/>
        </dgm:presLayoutVars>
      </dgm:prSet>
      <dgm:spPr/>
    </dgm:pt>
  </dgm:ptLst>
  <dgm:cxnLst>
    <dgm:cxn modelId="{E69C910A-0AD7-434A-907F-4811543CC11D}" srcId="{6C0EE601-7154-41D9-A231-285DD08232AD}" destId="{81C2044F-DEC7-48B5-847C-998D987D0E49}" srcOrd="5" destOrd="0" parTransId="{8353BB49-9E93-4A8D-AC0F-9E76AB3CD909}" sibTransId="{A257B698-FD4C-4347-8BCE-DE906AC5782D}"/>
    <dgm:cxn modelId="{54B2171B-D9B6-4556-BC2E-6340AC7F8BB5}" type="presOf" srcId="{F410C921-01BB-4E3A-BEAA-328850C28ED1}" destId="{9150B2CC-866E-4F04-9C5B-B1F9053ED5ED}" srcOrd="0" destOrd="0" presId="urn:microsoft.com/office/officeart/2005/8/layout/default"/>
    <dgm:cxn modelId="{1D1B571C-34B2-4280-BDBA-5063F4B30F79}" srcId="{6C0EE601-7154-41D9-A231-285DD08232AD}" destId="{1FA23BBC-FB2A-45F9-B287-51362125200D}" srcOrd="8" destOrd="0" parTransId="{CB64F11D-1E6C-44E3-BFF6-234760B353E5}" sibTransId="{A5714365-AB95-436C-8883-7ED1DCCD9D9C}"/>
    <dgm:cxn modelId="{949AC728-AE87-4C3E-8CB8-028EDD73753A}" type="presOf" srcId="{6C0EE601-7154-41D9-A231-285DD08232AD}" destId="{FAE1F17D-5249-4272-969E-D68D723B193B}" srcOrd="0" destOrd="0" presId="urn:microsoft.com/office/officeart/2005/8/layout/default"/>
    <dgm:cxn modelId="{D932963E-96E2-4E39-9A40-19405A45CA85}" type="presOf" srcId="{1FA23BBC-FB2A-45F9-B287-51362125200D}" destId="{AD0050B2-FBCA-43BD-84FB-25B315077180}" srcOrd="0" destOrd="0" presId="urn:microsoft.com/office/officeart/2005/8/layout/default"/>
    <dgm:cxn modelId="{E906953F-789C-44AD-8BE2-E98A85F41046}" type="presOf" srcId="{0DDCD32E-0E45-432C-9D1A-C46CA63170A8}" destId="{2F156623-1349-4519-9C2D-69EFC749BC74}" srcOrd="0" destOrd="0" presId="urn:microsoft.com/office/officeart/2005/8/layout/default"/>
    <dgm:cxn modelId="{ABD95D61-3DF9-4ABC-94F8-88F1940C05ED}" srcId="{6C0EE601-7154-41D9-A231-285DD08232AD}" destId="{0DDCD32E-0E45-432C-9D1A-C46CA63170A8}" srcOrd="6" destOrd="0" parTransId="{A6C2ECD1-A48B-44DF-895A-8060C4D2736A}" sibTransId="{2EFD68DF-B1D2-45D8-BF88-A59A739046A9}"/>
    <dgm:cxn modelId="{E6A58046-5033-4ECA-A9AE-307CC71DD4D0}" srcId="{6C0EE601-7154-41D9-A231-285DD08232AD}" destId="{4DFAA777-00BF-4054-A084-BB06F4FEAA8F}" srcOrd="7" destOrd="0" parTransId="{239CAAA2-B7F4-45D2-B3D7-61E8B6966F98}" sibTransId="{CFAA3CDD-0BBD-4D13-9E5A-B354416BC0EB}"/>
    <dgm:cxn modelId="{3C659757-1576-4AE2-97CB-467D88AF89C8}" type="presOf" srcId="{9DDF49B0-1FB2-441E-B148-F7BEBFCCF9B7}" destId="{DB4D6D5C-9F26-4BFF-AD78-8D08B59A94A1}" srcOrd="0" destOrd="0" presId="urn:microsoft.com/office/officeart/2005/8/layout/default"/>
    <dgm:cxn modelId="{2DCFB879-C37F-44FE-9603-96D3E8FD34CB}" type="presOf" srcId="{40F9635D-3D6D-474A-BB17-EA109470F13F}" destId="{AE825838-09B7-4A69-AFE3-E2C78CDA1112}" srcOrd="0" destOrd="0" presId="urn:microsoft.com/office/officeart/2005/8/layout/default"/>
    <dgm:cxn modelId="{FBB39087-585E-4742-8C5C-85F146CF3C67}" srcId="{6C0EE601-7154-41D9-A231-285DD08232AD}" destId="{9DDF49B0-1FB2-441E-B148-F7BEBFCCF9B7}" srcOrd="1" destOrd="0" parTransId="{EDFD1B83-4306-4A83-AD5F-A687D9F34ED2}" sibTransId="{996C1A1A-13DA-4777-9A1B-04C6B46D18B2}"/>
    <dgm:cxn modelId="{902F138C-EE0E-4197-9BB5-7465E195979B}" type="presOf" srcId="{81C2044F-DEC7-48B5-847C-998D987D0E49}" destId="{F9CC01C6-5DE2-40D2-B6CA-8E8A03AFCB4E}" srcOrd="0" destOrd="0" presId="urn:microsoft.com/office/officeart/2005/8/layout/default"/>
    <dgm:cxn modelId="{D2F56E91-783B-4BDC-AD32-AC79BEFD3726}" srcId="{6C0EE601-7154-41D9-A231-285DD08232AD}" destId="{ADFCDCB3-7F2B-4503-B839-90CD23BB8B47}" srcOrd="3" destOrd="0" parTransId="{2109C899-7D23-49B8-A617-2625DCB520F9}" sibTransId="{F45C9003-AA8F-4C3E-8FFA-A4C8588EF755}"/>
    <dgm:cxn modelId="{1DB05C99-7833-4B65-B01C-B6F1314191E1}" srcId="{6C0EE601-7154-41D9-A231-285DD08232AD}" destId="{1B247DE9-1A6B-4450-92BC-0C140F960084}" srcOrd="0" destOrd="0" parTransId="{12E7E6F2-F3EC-4E19-AD82-F01F47D3C161}" sibTransId="{10DD64AF-0DAC-450C-86F2-633C7CEFBCF3}"/>
    <dgm:cxn modelId="{9798A19C-AC9C-42D6-BBED-751002FD2C98}" type="presOf" srcId="{4DFAA777-00BF-4054-A084-BB06F4FEAA8F}" destId="{E6D3DE91-0F61-4074-A73F-D3904D6404E1}" srcOrd="0" destOrd="0" presId="urn:microsoft.com/office/officeart/2005/8/layout/default"/>
    <dgm:cxn modelId="{4D34C89F-F9BC-462B-9EAD-BCCB868DBC44}" srcId="{6C0EE601-7154-41D9-A231-285DD08232AD}" destId="{F410C921-01BB-4E3A-BEAA-328850C28ED1}" srcOrd="2" destOrd="0" parTransId="{6D8E4210-A931-4222-8AC8-BC683542008E}" sibTransId="{9BDA4099-125F-497F-B634-4C7C164CFA80}"/>
    <dgm:cxn modelId="{64EDA1C1-548C-4B97-9ACD-2224F0C37550}" srcId="{6C0EE601-7154-41D9-A231-285DD08232AD}" destId="{40F9635D-3D6D-474A-BB17-EA109470F13F}" srcOrd="4" destOrd="0" parTransId="{8218AFCC-4A73-4D72-92B4-116BD3A1292F}" sibTransId="{11B02FE7-33F7-4CC2-BB0F-4B0FFBA9891D}"/>
    <dgm:cxn modelId="{ABF304D8-AEC5-45C4-ACDB-5E71F28F5E0E}" type="presOf" srcId="{ADFCDCB3-7F2B-4503-B839-90CD23BB8B47}" destId="{450AF0F8-BDC9-4725-9175-EFA801C8DCD6}" srcOrd="0" destOrd="0" presId="urn:microsoft.com/office/officeart/2005/8/layout/default"/>
    <dgm:cxn modelId="{BBF10AF1-C5F8-4398-B302-F9F7B1C92510}" type="presOf" srcId="{1B247DE9-1A6B-4450-92BC-0C140F960084}" destId="{D858AC91-12EC-496F-95DA-53FB8120F56E}" srcOrd="0" destOrd="0" presId="urn:microsoft.com/office/officeart/2005/8/layout/default"/>
    <dgm:cxn modelId="{BAA87DF7-6142-4EDC-97A1-9A9E20596403}" type="presParOf" srcId="{FAE1F17D-5249-4272-969E-D68D723B193B}" destId="{D858AC91-12EC-496F-95DA-53FB8120F56E}" srcOrd="0" destOrd="0" presId="urn:microsoft.com/office/officeart/2005/8/layout/default"/>
    <dgm:cxn modelId="{19C8EA1C-32F0-403F-A233-4F4A76D00B3D}" type="presParOf" srcId="{FAE1F17D-5249-4272-969E-D68D723B193B}" destId="{0F78F955-5F5F-4B15-9A6F-52B086C2FB2D}" srcOrd="1" destOrd="0" presId="urn:microsoft.com/office/officeart/2005/8/layout/default"/>
    <dgm:cxn modelId="{47789449-64F8-423A-9E5E-E559397FC66C}" type="presParOf" srcId="{FAE1F17D-5249-4272-969E-D68D723B193B}" destId="{DB4D6D5C-9F26-4BFF-AD78-8D08B59A94A1}" srcOrd="2" destOrd="0" presId="urn:microsoft.com/office/officeart/2005/8/layout/default"/>
    <dgm:cxn modelId="{49557217-6DB2-4527-89A8-D8A1BE4AD9E9}" type="presParOf" srcId="{FAE1F17D-5249-4272-969E-D68D723B193B}" destId="{ED587F0B-7054-48DC-9E9B-FC91DC449F8B}" srcOrd="3" destOrd="0" presId="urn:microsoft.com/office/officeart/2005/8/layout/default"/>
    <dgm:cxn modelId="{6162BE3A-56C3-4F0C-B7D0-D2F476A7829B}" type="presParOf" srcId="{FAE1F17D-5249-4272-969E-D68D723B193B}" destId="{9150B2CC-866E-4F04-9C5B-B1F9053ED5ED}" srcOrd="4" destOrd="0" presId="urn:microsoft.com/office/officeart/2005/8/layout/default"/>
    <dgm:cxn modelId="{78DB490F-040F-48D9-8847-AE9DACF1B2F4}" type="presParOf" srcId="{FAE1F17D-5249-4272-969E-D68D723B193B}" destId="{1F9484D9-FE9A-4420-A33F-CE9D2D331699}" srcOrd="5" destOrd="0" presId="urn:microsoft.com/office/officeart/2005/8/layout/default"/>
    <dgm:cxn modelId="{EE0115CB-FB33-4E14-8C8C-0AA519E0B857}" type="presParOf" srcId="{FAE1F17D-5249-4272-969E-D68D723B193B}" destId="{450AF0F8-BDC9-4725-9175-EFA801C8DCD6}" srcOrd="6" destOrd="0" presId="urn:microsoft.com/office/officeart/2005/8/layout/default"/>
    <dgm:cxn modelId="{50132DB2-2F8C-457A-BAF7-26806060ED02}" type="presParOf" srcId="{FAE1F17D-5249-4272-969E-D68D723B193B}" destId="{2C47D935-4FDD-4F8A-B581-D241B96E5751}" srcOrd="7" destOrd="0" presId="urn:microsoft.com/office/officeart/2005/8/layout/default"/>
    <dgm:cxn modelId="{DAEE1E7E-0BCB-4DAD-AA94-84C632D1DAA1}" type="presParOf" srcId="{FAE1F17D-5249-4272-969E-D68D723B193B}" destId="{AE825838-09B7-4A69-AFE3-E2C78CDA1112}" srcOrd="8" destOrd="0" presId="urn:microsoft.com/office/officeart/2005/8/layout/default"/>
    <dgm:cxn modelId="{818AC653-D21C-4E0C-B2A6-5A00C955A610}" type="presParOf" srcId="{FAE1F17D-5249-4272-969E-D68D723B193B}" destId="{ACAEA9F3-D229-482F-B189-708EE6991E1D}" srcOrd="9" destOrd="0" presId="urn:microsoft.com/office/officeart/2005/8/layout/default"/>
    <dgm:cxn modelId="{94348200-6E4D-4D05-A591-26DC51FEE4A5}" type="presParOf" srcId="{FAE1F17D-5249-4272-969E-D68D723B193B}" destId="{F9CC01C6-5DE2-40D2-B6CA-8E8A03AFCB4E}" srcOrd="10" destOrd="0" presId="urn:microsoft.com/office/officeart/2005/8/layout/default"/>
    <dgm:cxn modelId="{EEA55A96-2207-4C16-9B26-BED400443403}" type="presParOf" srcId="{FAE1F17D-5249-4272-969E-D68D723B193B}" destId="{9E8B0002-86F7-422A-853E-6EBE7114688D}" srcOrd="11" destOrd="0" presId="urn:microsoft.com/office/officeart/2005/8/layout/default"/>
    <dgm:cxn modelId="{6A6E38FE-A00A-4EA3-A0C1-B10228B695C3}" type="presParOf" srcId="{FAE1F17D-5249-4272-969E-D68D723B193B}" destId="{2F156623-1349-4519-9C2D-69EFC749BC74}" srcOrd="12" destOrd="0" presId="urn:microsoft.com/office/officeart/2005/8/layout/default"/>
    <dgm:cxn modelId="{57F0E23D-1A2E-4E64-8A98-83C6EFB56E6C}" type="presParOf" srcId="{FAE1F17D-5249-4272-969E-D68D723B193B}" destId="{4CCA42AB-382B-4F16-8EE4-548A5305173C}" srcOrd="13" destOrd="0" presId="urn:microsoft.com/office/officeart/2005/8/layout/default"/>
    <dgm:cxn modelId="{FC59023E-9974-4175-B2DA-E7DB847912EA}" type="presParOf" srcId="{FAE1F17D-5249-4272-969E-D68D723B193B}" destId="{E6D3DE91-0F61-4074-A73F-D3904D6404E1}" srcOrd="14" destOrd="0" presId="urn:microsoft.com/office/officeart/2005/8/layout/default"/>
    <dgm:cxn modelId="{9894C326-8602-4AE9-87A1-80BC95F7EADE}" type="presParOf" srcId="{FAE1F17D-5249-4272-969E-D68D723B193B}" destId="{C43D71D1-1F1C-44CE-81A1-8E47578BD831}" srcOrd="15" destOrd="0" presId="urn:microsoft.com/office/officeart/2005/8/layout/default"/>
    <dgm:cxn modelId="{ED0C8457-F25D-47FE-9778-CE730135EFE4}" type="presParOf" srcId="{FAE1F17D-5249-4272-969E-D68D723B193B}" destId="{AD0050B2-FBCA-43BD-84FB-25B315077180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58AC91-12EC-496F-95DA-53FB8120F56E}">
      <dsp:nvSpPr>
        <dsp:cNvPr id="0" name=""/>
        <dsp:cNvSpPr/>
      </dsp:nvSpPr>
      <dsp:spPr>
        <a:xfrm>
          <a:off x="3707" y="458291"/>
          <a:ext cx="2007286" cy="12043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Introduction</a:t>
          </a:r>
          <a:endParaRPr lang="en-US" sz="2700" kern="1200"/>
        </a:p>
      </dsp:txBody>
      <dsp:txXfrm>
        <a:off x="3707" y="458291"/>
        <a:ext cx="2007286" cy="1204371"/>
      </dsp:txXfrm>
    </dsp:sp>
    <dsp:sp modelId="{DB4D6D5C-9F26-4BFF-AD78-8D08B59A94A1}">
      <dsp:nvSpPr>
        <dsp:cNvPr id="0" name=""/>
        <dsp:cNvSpPr/>
      </dsp:nvSpPr>
      <dsp:spPr>
        <a:xfrm>
          <a:off x="2211722" y="458291"/>
          <a:ext cx="2007286" cy="1204371"/>
        </a:xfrm>
        <a:prstGeom prst="rect">
          <a:avLst/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Login Screen</a:t>
          </a:r>
          <a:endParaRPr lang="en-US" sz="2700" kern="1200"/>
        </a:p>
      </dsp:txBody>
      <dsp:txXfrm>
        <a:off x="2211722" y="458291"/>
        <a:ext cx="2007286" cy="1204371"/>
      </dsp:txXfrm>
    </dsp:sp>
    <dsp:sp modelId="{9150B2CC-866E-4F04-9C5B-B1F9053ED5ED}">
      <dsp:nvSpPr>
        <dsp:cNvPr id="0" name=""/>
        <dsp:cNvSpPr/>
      </dsp:nvSpPr>
      <dsp:spPr>
        <a:xfrm>
          <a:off x="4419737" y="458291"/>
          <a:ext cx="2007286" cy="1204371"/>
        </a:xfrm>
        <a:prstGeom prst="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Deadline</a:t>
          </a:r>
          <a:endParaRPr lang="en-US" sz="2700" kern="1200"/>
        </a:p>
      </dsp:txBody>
      <dsp:txXfrm>
        <a:off x="4419737" y="458291"/>
        <a:ext cx="2007286" cy="1204371"/>
      </dsp:txXfrm>
    </dsp:sp>
    <dsp:sp modelId="{450AF0F8-BDC9-4725-9175-EFA801C8DCD6}">
      <dsp:nvSpPr>
        <dsp:cNvPr id="0" name=""/>
        <dsp:cNvSpPr/>
      </dsp:nvSpPr>
      <dsp:spPr>
        <a:xfrm>
          <a:off x="6627752" y="458291"/>
          <a:ext cx="2007286" cy="1204371"/>
        </a:xfrm>
        <a:prstGeom prst="rect">
          <a:avLst/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Main Screen</a:t>
          </a:r>
          <a:endParaRPr lang="en-US" sz="2700" kern="1200"/>
        </a:p>
      </dsp:txBody>
      <dsp:txXfrm>
        <a:off x="6627752" y="458291"/>
        <a:ext cx="2007286" cy="1204371"/>
      </dsp:txXfrm>
    </dsp:sp>
    <dsp:sp modelId="{AE825838-09B7-4A69-AFE3-E2C78CDA1112}">
      <dsp:nvSpPr>
        <dsp:cNvPr id="0" name=""/>
        <dsp:cNvSpPr/>
      </dsp:nvSpPr>
      <dsp:spPr>
        <a:xfrm>
          <a:off x="8835768" y="458291"/>
          <a:ext cx="2007286" cy="1204371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Insert a Task</a:t>
          </a:r>
          <a:endParaRPr lang="en-US" sz="2700" kern="1200"/>
        </a:p>
      </dsp:txBody>
      <dsp:txXfrm>
        <a:off x="8835768" y="458291"/>
        <a:ext cx="2007286" cy="1204371"/>
      </dsp:txXfrm>
    </dsp:sp>
    <dsp:sp modelId="{F9CC01C6-5DE2-40D2-B6CA-8E8A03AFCB4E}">
      <dsp:nvSpPr>
        <dsp:cNvPr id="0" name=""/>
        <dsp:cNvSpPr/>
      </dsp:nvSpPr>
      <dsp:spPr>
        <a:xfrm>
          <a:off x="1107714" y="1863391"/>
          <a:ext cx="2007286" cy="1204371"/>
        </a:xfrm>
        <a:prstGeom prst="rect">
          <a:avLst/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Update a Task</a:t>
          </a:r>
          <a:endParaRPr lang="en-US" sz="2700" kern="1200"/>
        </a:p>
      </dsp:txBody>
      <dsp:txXfrm>
        <a:off x="1107714" y="1863391"/>
        <a:ext cx="2007286" cy="1204371"/>
      </dsp:txXfrm>
    </dsp:sp>
    <dsp:sp modelId="{2F156623-1349-4519-9C2D-69EFC749BC74}">
      <dsp:nvSpPr>
        <dsp:cNvPr id="0" name=""/>
        <dsp:cNvSpPr/>
      </dsp:nvSpPr>
      <dsp:spPr>
        <a:xfrm>
          <a:off x="3315730" y="1863391"/>
          <a:ext cx="2007286" cy="1204371"/>
        </a:xfrm>
        <a:prstGeom prst="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Filtering and Sorting Tasks</a:t>
          </a:r>
          <a:endParaRPr lang="en-US" sz="2700" kern="1200"/>
        </a:p>
      </dsp:txBody>
      <dsp:txXfrm>
        <a:off x="3315730" y="1863391"/>
        <a:ext cx="2007286" cy="1204371"/>
      </dsp:txXfrm>
    </dsp:sp>
    <dsp:sp modelId="{E6D3DE91-0F61-4074-A73F-D3904D6404E1}">
      <dsp:nvSpPr>
        <dsp:cNvPr id="0" name=""/>
        <dsp:cNvSpPr/>
      </dsp:nvSpPr>
      <dsp:spPr>
        <a:xfrm>
          <a:off x="5523745" y="1863391"/>
          <a:ext cx="2007286" cy="1204371"/>
        </a:xfrm>
        <a:prstGeom prst="rect">
          <a:avLst/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Delete a Task</a:t>
          </a:r>
          <a:endParaRPr lang="en-US" sz="2700" kern="1200"/>
        </a:p>
      </dsp:txBody>
      <dsp:txXfrm>
        <a:off x="5523745" y="1863391"/>
        <a:ext cx="2007286" cy="1204371"/>
      </dsp:txXfrm>
    </dsp:sp>
    <dsp:sp modelId="{AD0050B2-FBCA-43BD-84FB-25B315077180}">
      <dsp:nvSpPr>
        <dsp:cNvPr id="0" name=""/>
        <dsp:cNvSpPr/>
      </dsp:nvSpPr>
      <dsp:spPr>
        <a:xfrm>
          <a:off x="7731760" y="1863391"/>
          <a:ext cx="2007286" cy="120437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700" kern="1200"/>
            <a:t>Image</a:t>
          </a:r>
          <a:endParaRPr lang="en-US" sz="2700" kern="1200"/>
        </a:p>
      </dsp:txBody>
      <dsp:txXfrm>
        <a:off x="7731760" y="1863391"/>
        <a:ext cx="2007286" cy="1204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10471FE-EA22-CB91-76D3-B23F44B80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DAEA8EF-4555-1C57-7359-C2A75F200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3C23DB5-27E0-15F2-807E-83B62458A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893CFC13-C2C2-B3E4-BB18-5625B7CBF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DB7D6A1-8625-37A5-AB21-C2963B19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4094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106F0F1-BD2B-C991-F928-32E75EB7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05AAEC6-CB32-C1AF-5C99-83CC57925C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D11FA7C-39F0-F189-03F5-A608A81EF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F364A23-CD01-EE7D-1C7E-1922634EC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AE7FD2F-113D-4EA5-9E69-7388F046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5240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B827FBF1-BF42-55C5-F28B-D1800B9AB4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65C03926-FEBB-B9FF-13D5-F5BB0CEB0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25ADBB5-34D8-D842-E70B-6F258A907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7BCBAD3-85FD-4320-1AA0-8264D0A63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EB40B18-0E33-2E72-B704-D857B9AE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87486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E7D506-01A6-D396-F296-A69C847B8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7FDEA76-276F-7A98-24DD-F0B951C50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51273E8-818D-FB67-1168-1E64D98E8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766F7B3-4338-2B57-EDD4-8D736011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893962E-CE0C-F49F-A7A9-3C4F42A12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02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03F5DC-FF83-2C99-AC23-EDC882B4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7E1D8477-43E5-3FBC-F48B-160E55063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BDBA05C-B674-B3F4-05D5-072673C2D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C952ED0-A8B9-38EF-D94C-F220EAFD9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68B22F6-E43A-7816-BD3D-602D5600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475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C5324D4-244D-E302-AE6B-75EAD6CDE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3568A5-DB17-D23F-06A6-06893C5C46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E660265-4D45-82F9-D7B0-ED42A89EF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B431028-65E0-270E-E9DC-85286E4FE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0CE057C-1A1B-1EA9-126D-59011F3A0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C92AD7F7-5E1B-5D70-E1CB-F7BE6A41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349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54C301-F3BB-32F5-D9A9-3F565BFA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376558D3-F945-B603-E29E-50B4EC377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112CEB2-0BA3-083F-6E25-D922624AD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AB1D27A-EEC6-3EEB-F5FD-140BF8292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803D5B9-74A2-B950-DDFC-1F11606767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1CC21909-5618-92E8-44D7-54523AF97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09504043-4AB4-E021-3CD7-230097F7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30600B58-4572-C6E9-A921-F760707B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9976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4398A9-45C6-A7E6-2AF6-4AAD2D0C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377F7DE5-EFF2-C278-4202-4876753D7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F2903676-2CAF-2569-9EF7-8FF4A38B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F69A6AE7-3C66-24EB-4E26-ECED1C09B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6896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5928EB18-1F35-DD03-6E56-C1913780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C6D4AFB5-117B-7B44-3B01-439B9B86E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B4709F5-B54F-4FEB-42F6-53F7C8DC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24904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60BCEA2-414D-CD81-16EF-A98734AE5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4D4C4E9-DFAD-20C8-2126-9EDC2B0AF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AF21BB4-DE9E-7137-F425-C826437C7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77088BAF-1AC8-1BF3-F565-7A805759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7A4B66F-0E25-8B85-F8F5-ACA2D7200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34E059D-DA48-8438-46C3-4C487B1F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1993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A001B9-B7D6-82C8-6B9C-A3D9D804F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12CAC881-F269-B930-0429-0A94830EE6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1B11C9E-89FC-645D-3654-159937941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053C90A-3079-FAF1-D937-B26556465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DB2469E-2E4D-5557-F158-25A650DF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7F3B4726-1628-624C-0996-79B23E9E5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096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E163AA83-394C-975F-29C3-9ABDA447B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784E70B-D79E-DD84-4EFC-7A02A6350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1AF7D0A-12C4-FF3B-5A84-2100570701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E8F5D-8708-432C-8727-47E770E221F7}" type="datetimeFigureOut">
              <a:rPr lang="tr-TR" smtClean="0"/>
              <a:t>1.06.2023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6E3FDEC3-3B91-2A52-6D23-154FCC4E6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A66A4067-7474-E056-8C6D-DF7A00745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94CFE-408C-4CAE-96A9-CB46A8A5C3E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7067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İkili kod satırı">
            <a:extLst>
              <a:ext uri="{FF2B5EF4-FFF2-40B4-BE49-F238E27FC236}">
                <a16:creationId xmlns:a16="http://schemas.microsoft.com/office/drawing/2014/main" id="{AE2E0C04-3313-96A7-83F1-8E3A2C707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2" r="1335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47378AA-6ACF-9A09-0906-05A0A6471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tr-TR" sz="4800" b="1" dirty="0"/>
              <a:t>SE2224 FINAL PROJECT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6B9EFA0C-47D6-CF84-1B04-A04FAE39AE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tr-TR" sz="2000"/>
              <a:t>Mert Kahraman</a:t>
            </a:r>
          </a:p>
          <a:p>
            <a:pPr algn="l"/>
            <a:r>
              <a:rPr lang="tr-TR" sz="2000"/>
              <a:t>20070006020</a:t>
            </a:r>
          </a:p>
          <a:p>
            <a:pPr algn="l"/>
            <a:r>
              <a:rPr lang="tr-TR" sz="2000"/>
              <a:t>Section 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Entering">
            <a:hlinkClick r:id="" action="ppaction://media"/>
            <a:extLst>
              <a:ext uri="{FF2B5EF4-FFF2-40B4-BE49-F238E27FC236}">
                <a16:creationId xmlns:a16="http://schemas.microsoft.com/office/drawing/2014/main" id="{2C63F411-2BBF-2877-FAF0-5269A8B7B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180" y="131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8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02F9AEB-0579-AE68-1123-4761CC2F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351654"/>
            <a:ext cx="10645747" cy="1951075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tr-TR" sz="4800" b="1" dirty="0">
                <a:solidFill>
                  <a:schemeClr val="bg1"/>
                </a:solidFill>
              </a:rPr>
              <a:t>DELETE A TASK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Resim 6" descr="metin, ekran görüntüsü, yazılım, web sayfası içeren bir resim&#10;&#10;Açıklama otomatik olarak oluşturuldu">
            <a:extLst>
              <a:ext uri="{FF2B5EF4-FFF2-40B4-BE49-F238E27FC236}">
                <a16:creationId xmlns:a16="http://schemas.microsoft.com/office/drawing/2014/main" id="{FF6D7F7D-37EE-5D71-9DC8-8791D34D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3" y="1789162"/>
            <a:ext cx="5097384" cy="4460212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İçerik Yer Tutucusu 4" descr="metin, ekran görüntüsü, yazılım, sayı, numara içeren bir resim&#10;&#10;Açıklama otomatik olarak oluşturuldu">
            <a:extLst>
              <a:ext uri="{FF2B5EF4-FFF2-40B4-BE49-F238E27FC236}">
                <a16:creationId xmlns:a16="http://schemas.microsoft.com/office/drawing/2014/main" id="{D7B768CA-0D99-1469-BA90-7B12B966C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11" y="1790527"/>
            <a:ext cx="5110428" cy="4458848"/>
          </a:xfrm>
          <a:prstGeom prst="rect">
            <a:avLst/>
          </a:prstGeom>
        </p:spPr>
      </p:pic>
      <p:pic>
        <p:nvPicPr>
          <p:cNvPr id="8" name="Kayıtlı Ses">
            <a:hlinkClick r:id="" action="ppaction://media"/>
            <a:extLst>
              <a:ext uri="{FF2B5EF4-FFF2-40B4-BE49-F238E27FC236}">
                <a16:creationId xmlns:a16="http://schemas.microsoft.com/office/drawing/2014/main" id="{A3CA959E-8155-2E7A-898E-5C081A6658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2067" y="73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7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1D44319-308A-BF1D-66DB-7A732639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630936"/>
            <a:ext cx="10625556" cy="1951075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tr-TR" sz="4800" b="1" dirty="0">
                <a:solidFill>
                  <a:schemeClr val="bg1"/>
                </a:solidFill>
              </a:rPr>
              <a:t>IMAGE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İçerik Yer Tutucusu 4" descr="metin, ekran görüntüsü, yazılım, web sayfası içeren bir resim&#10;&#10;Açıklama otomatik olarak oluşturuldu">
            <a:extLst>
              <a:ext uri="{FF2B5EF4-FFF2-40B4-BE49-F238E27FC236}">
                <a16:creationId xmlns:a16="http://schemas.microsoft.com/office/drawing/2014/main" id="{0E830E3F-1B7C-0778-E2F7-8007F972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2" y="1785593"/>
            <a:ext cx="5058110" cy="4463782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Resim 5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3325B493-9A06-5FF9-9561-1C943D7699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9111" y="1764974"/>
            <a:ext cx="5110428" cy="4484401"/>
          </a:xfrm>
          <a:prstGeom prst="rect">
            <a:avLst/>
          </a:prstGeom>
        </p:spPr>
      </p:pic>
      <p:pic>
        <p:nvPicPr>
          <p:cNvPr id="3" name="Kayıtlı Ses">
            <a:hlinkClick r:id="" action="ppaction://media"/>
            <a:extLst>
              <a:ext uri="{FF2B5EF4-FFF2-40B4-BE49-F238E27FC236}">
                <a16:creationId xmlns:a16="http://schemas.microsoft.com/office/drawing/2014/main" id="{634ABF28-9EE7-D9B4-3DA6-07B75818B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1793" y="157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55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mpty speech bubbles">
            <a:extLst>
              <a:ext uri="{FF2B5EF4-FFF2-40B4-BE49-F238E27FC236}">
                <a16:creationId xmlns:a16="http://schemas.microsoft.com/office/drawing/2014/main" id="{858E7E5D-B508-B556-67F6-99CA83FEB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t="5516" b="102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12">
            <a:extLst>
              <a:ext uri="{FF2B5EF4-FFF2-40B4-BE49-F238E27FC236}">
                <a16:creationId xmlns:a16="http://schemas.microsoft.com/office/drawing/2014/main" id="{5625EBD2-B0F5-41AE-B3A7-8EC468264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1594" y="2311110"/>
            <a:ext cx="7028812" cy="2235780"/>
          </a:xfrm>
          <a:custGeom>
            <a:avLst/>
            <a:gdLst>
              <a:gd name="connsiteX0" fmla="*/ 0 w 8935452"/>
              <a:gd name="connsiteY0" fmla="*/ 0 h 3735526"/>
              <a:gd name="connsiteX1" fmla="*/ 8935452 w 8935452"/>
              <a:gd name="connsiteY1" fmla="*/ 0 h 3735526"/>
              <a:gd name="connsiteX2" fmla="*/ 8935452 w 8935452"/>
              <a:gd name="connsiteY2" fmla="*/ 3384463 h 3735526"/>
              <a:gd name="connsiteX3" fmla="*/ 4674433 w 8935452"/>
              <a:gd name="connsiteY3" fmla="*/ 3384463 h 3735526"/>
              <a:gd name="connsiteX4" fmla="*/ 4470816 w 8935452"/>
              <a:gd name="connsiteY4" fmla="*/ 3735526 h 3735526"/>
              <a:gd name="connsiteX5" fmla="*/ 4267200 w 8935452"/>
              <a:gd name="connsiteY5" fmla="*/ 3384463 h 3735526"/>
              <a:gd name="connsiteX6" fmla="*/ 0 w 8935452"/>
              <a:gd name="connsiteY6" fmla="*/ 3384463 h 373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35452" h="3735526">
                <a:moveTo>
                  <a:pt x="0" y="0"/>
                </a:moveTo>
                <a:lnTo>
                  <a:pt x="8935452" y="0"/>
                </a:lnTo>
                <a:lnTo>
                  <a:pt x="8935452" y="3384463"/>
                </a:lnTo>
                <a:lnTo>
                  <a:pt x="4674433" y="3384463"/>
                </a:lnTo>
                <a:lnTo>
                  <a:pt x="4470816" y="3735526"/>
                </a:lnTo>
                <a:lnTo>
                  <a:pt x="4267200" y="3384463"/>
                </a:lnTo>
                <a:lnTo>
                  <a:pt x="0" y="3384463"/>
                </a:lnTo>
                <a:close/>
              </a:path>
            </a:pathLst>
          </a:custGeom>
          <a:solidFill>
            <a:schemeClr val="bg2"/>
          </a:solidFill>
          <a:ln w="190500" cap="sq" cmpd="thinThick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96DC552-E6EC-6514-156B-F344F1A55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062" y="2486025"/>
            <a:ext cx="5857875" cy="1676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THANK YOU FOR LISTENING TO ME.</a:t>
            </a:r>
          </a:p>
        </p:txBody>
      </p:sp>
      <p:pic>
        <p:nvPicPr>
          <p:cNvPr id="4" name="Kayıtlı Ses">
            <a:hlinkClick r:id="" action="ppaction://media"/>
            <a:extLst>
              <a:ext uri="{FF2B5EF4-FFF2-40B4-BE49-F238E27FC236}">
                <a16:creationId xmlns:a16="http://schemas.microsoft.com/office/drawing/2014/main" id="{A3922B5F-AF32-2BEE-A5B8-C20D7715C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7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3A7DAFA-DE8C-4D27-9E86-64AE6EABC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7473F5-B70D-4B5E-8CD5-56A579FDA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A2DD72-43DD-48E5-BE34-37D49AB6D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6E47C62-9745-42CF-88FA-5AEF328A5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4478470-3E53-4D0A-B0F6-1D864CB6A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6E7D4D5-5014-4B92-AA85-4B2CCEC1B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EB0EAEB-C0DD-4336-810D-ED75F545B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30DFB95-BAD6-4F63-A567-83C877647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EE3C05E-A5F0-406D-85D7-3ABCA23FA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1C52F6C8-2E89-4F61-92C7-299BEF89E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69FF964-E599-4EFE-B276-9CA540461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3CEAACF-BB30-421A-9FFB-8354E58A3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948410E-052E-4175-960D-81C6E0605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3CEF59E-D9E0-4743-B290-527DF5F3C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A099E97-FC99-4043-BC63-B905FD822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F835453A-5A8D-49CA-BF02-6EB04EDDB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460608" y="2568069"/>
            <a:ext cx="1381607" cy="1381607"/>
          </a:xfrm>
          <a:prstGeom prst="ellipse">
            <a:avLst/>
          </a:prstGeom>
          <a:noFill/>
          <a:ln w="31750">
            <a:gradFill>
              <a:gsLst>
                <a:gs pos="0">
                  <a:schemeClr val="tx2">
                    <a:lumMod val="60000"/>
                    <a:lumOff val="40000"/>
                    <a:alpha val="20000"/>
                  </a:schemeClr>
                </a:gs>
                <a:gs pos="100000">
                  <a:schemeClr val="tx2">
                    <a:lumMod val="50000"/>
                    <a:alpha val="20000"/>
                  </a:schemeClr>
                </a:gs>
              </a:gsLst>
              <a:lin ang="5400000" scaled="1"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9346B03-32C0-4D48-A61B-11552C186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92204" y="4660010"/>
            <a:ext cx="304800" cy="429768"/>
            <a:chOff x="215328" y="-46937"/>
            <a:chExt cx="304800" cy="2773841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B4C4700-ACA6-4E6C-999E-0D38705B2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D2ED0A8-4764-4CEB-895A-49D115A05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6B8EA3B-84A3-46F9-85E9-BBEA87B32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64C79E1-32EF-4E3D-A089-7E2B9BBB6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0DEA90BA-9EFA-431D-8EEA-76D29FE05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8ABE731-C1A2-4FD3-9E32-0655C4878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1F44BFE-C10A-440D-A167-7B6230BDF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1CF1604-D12D-4923-A2B8-7DC330A04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72004BC-A491-46FF-BCD6-915B4F4EC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595B1FE-E2AE-4CD3-8687-500811B45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C1C00A5D-C406-DE0F-167B-F71516829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16031"/>
            <a:ext cx="10722864" cy="1578093"/>
          </a:xfrm>
          <a:noFill/>
        </p:spPr>
        <p:txBody>
          <a:bodyPr anchor="t">
            <a:normAutofit/>
          </a:bodyPr>
          <a:lstStyle/>
          <a:p>
            <a:r>
              <a:rPr lang="tr-TR" sz="4800"/>
              <a:t>CONTENTS</a:t>
            </a:r>
          </a:p>
        </p:txBody>
      </p:sp>
      <p:graphicFrame>
        <p:nvGraphicFramePr>
          <p:cNvPr id="24" name="İçerik Yer Tutucusu 2">
            <a:extLst>
              <a:ext uri="{FF2B5EF4-FFF2-40B4-BE49-F238E27FC236}">
                <a16:creationId xmlns:a16="http://schemas.microsoft.com/office/drawing/2014/main" id="{1BDE2648-BC94-30F6-F3C8-6E1B63E373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8926722"/>
              </p:ext>
            </p:extLst>
          </p:nvPr>
        </p:nvGraphicFramePr>
        <p:xfrm>
          <a:off x="630936" y="477675"/>
          <a:ext cx="10846762" cy="352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Kayıtlı Ses">
            <a:hlinkClick r:id="" action="ppaction://media"/>
            <a:extLst>
              <a:ext uri="{FF2B5EF4-FFF2-40B4-BE49-F238E27FC236}">
                <a16:creationId xmlns:a16="http://schemas.microsoft.com/office/drawing/2014/main" id="{03C30C66-93AA-FEF8-3D00-2F3F8A6192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021" y="1262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04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6BA54EEE-AD73-6620-8032-1ED35238A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1705864" cy="488354"/>
          </a:xfrm>
          <a:noFill/>
        </p:spPr>
        <p:txBody>
          <a:bodyPr anchor="t">
            <a:normAutofit fontScale="90000"/>
          </a:bodyPr>
          <a:lstStyle/>
          <a:p>
            <a:endParaRPr lang="tr-TR" sz="4800" dirty="0">
              <a:solidFill>
                <a:schemeClr val="bg1"/>
              </a:solidFill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770CB5-A859-ED8B-89B8-2C7BAD477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4693" y="1881986"/>
            <a:ext cx="5064191" cy="3074197"/>
          </a:xfrm>
          <a:noFill/>
        </p:spPr>
        <p:txBody>
          <a:bodyPr anchor="t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Task Planner, a software program designed to help you efficiently and conveniently organize your responsibilities and activities. Whether you're a busy professional, a student juggling multiple tasks, or someone who simply wants to stay organized, Task Planner is the perfect tool for you.</a:t>
            </a:r>
            <a:endParaRPr lang="tr-TR" sz="2400" dirty="0">
              <a:solidFill>
                <a:schemeClr val="bg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Kontrol listesi">
            <a:extLst>
              <a:ext uri="{FF2B5EF4-FFF2-40B4-BE49-F238E27FC236}">
                <a16:creationId xmlns:a16="http://schemas.microsoft.com/office/drawing/2014/main" id="{2DBF8FC0-E6FD-D4B0-5C6F-9E1662BB0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028" y="1750226"/>
            <a:ext cx="3265248" cy="3265248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ntroduction">
            <a:hlinkClick r:id="" action="ppaction://media"/>
            <a:extLst>
              <a:ext uri="{FF2B5EF4-FFF2-40B4-BE49-F238E27FC236}">
                <a16:creationId xmlns:a16="http://schemas.microsoft.com/office/drawing/2014/main" id="{5294605A-E573-1F96-7B54-0EA0A5865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203" y="73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48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4C934AA-4145-63BA-F14A-C3F1E91A6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779" y="453475"/>
            <a:ext cx="9998965" cy="1951075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tr-TR" sz="4800" b="1" dirty="0">
                <a:solidFill>
                  <a:schemeClr val="bg1"/>
                </a:solidFill>
              </a:rPr>
              <a:t>LOGIN SCREEN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D767D1-188D-5BDD-3142-30FFD4413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21143" y="643539"/>
            <a:ext cx="1673287" cy="1951087"/>
          </a:xfrm>
          <a:noFill/>
        </p:spPr>
        <p:txBody>
          <a:bodyPr anchor="t">
            <a:normAutofit/>
          </a:bodyPr>
          <a:lstStyle/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Resim 6" descr="metin, ekran görüntüsü, yazı tipi, yazılım içeren bir resim&#10;&#10;Açıklama otomatik olarak oluşturuldu">
            <a:extLst>
              <a:ext uri="{FF2B5EF4-FFF2-40B4-BE49-F238E27FC236}">
                <a16:creationId xmlns:a16="http://schemas.microsoft.com/office/drawing/2014/main" id="{0C695728-660B-5463-1ABF-66B413BFF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3" y="2756877"/>
            <a:ext cx="4930584" cy="349249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İçerik Yer Tutucusu 4" descr="metin, ekran görüntüsü, yazılım, bilgisayar simgesi içeren bir resim&#10;&#10;Açıklama otomatik olarak oluşturuldu">
            <a:extLst>
              <a:ext uri="{FF2B5EF4-FFF2-40B4-BE49-F238E27FC236}">
                <a16:creationId xmlns:a16="http://schemas.microsoft.com/office/drawing/2014/main" id="{168EC61F-96D3-33BE-5ABA-F120B4815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11" y="2756877"/>
            <a:ext cx="4945447" cy="3492497"/>
          </a:xfrm>
          <a:prstGeom prst="rect">
            <a:avLst/>
          </a:prstGeom>
        </p:spPr>
      </p:pic>
      <p:pic>
        <p:nvPicPr>
          <p:cNvPr id="3" name="Kayıtlı Ses">
            <a:hlinkClick r:id="" action="ppaction://media"/>
            <a:extLst>
              <a:ext uri="{FF2B5EF4-FFF2-40B4-BE49-F238E27FC236}">
                <a16:creationId xmlns:a16="http://schemas.microsoft.com/office/drawing/2014/main" id="{A7C77A26-465E-40D6-AD96-DCD777D777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7282" y="765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289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233DDDC4-0A10-6B51-2E41-93073EC74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6762" y="370574"/>
            <a:ext cx="5330275" cy="1951075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tr-TR" sz="4800" b="1" dirty="0">
                <a:solidFill>
                  <a:schemeClr val="bg1"/>
                </a:solidFill>
              </a:rPr>
              <a:t>DEADLINE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Resim 6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EFB537BB-EFE9-C07B-C941-CAA6BBE54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3" y="1777749"/>
            <a:ext cx="5095868" cy="447162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B513ABC1-2BC6-F430-16EB-60735A8C3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11" y="1777749"/>
            <a:ext cx="5110428" cy="4471625"/>
          </a:xfrm>
          <a:prstGeom prst="rect">
            <a:avLst/>
          </a:prstGeom>
        </p:spPr>
      </p:pic>
      <p:pic>
        <p:nvPicPr>
          <p:cNvPr id="8" name="Kayıtlı Ses">
            <a:hlinkClick r:id="" action="ppaction://media"/>
            <a:extLst>
              <a:ext uri="{FF2B5EF4-FFF2-40B4-BE49-F238E27FC236}">
                <a16:creationId xmlns:a16="http://schemas.microsoft.com/office/drawing/2014/main" id="{71D99BE5-5B95-4566-280A-A1C6442D45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021" y="73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3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D0C52C38-D453-F7B8-C0EB-7FCC72D83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691" y="3289613"/>
            <a:ext cx="5241450" cy="2751354"/>
          </a:xfrm>
          <a:noFill/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tr-TR" sz="4800" b="1" dirty="0">
                <a:solidFill>
                  <a:schemeClr val="bg1"/>
                </a:solidFill>
              </a:rPr>
              <a:t>MAIN SCREEN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İçerik Yer Tutucusu 4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449AFF8C-2EF7-8F5B-9AD6-33785CDF9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783" y="809982"/>
            <a:ext cx="5961231" cy="5230982"/>
          </a:xfrm>
          <a:prstGeom prst="rect">
            <a:avLst/>
          </a:prstGeom>
          <a:noFill/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Kayıtlı Ses">
            <a:hlinkClick r:id="" action="ppaction://media"/>
            <a:extLst>
              <a:ext uri="{FF2B5EF4-FFF2-40B4-BE49-F238E27FC236}">
                <a16:creationId xmlns:a16="http://schemas.microsoft.com/office/drawing/2014/main" id="{EE4F66EB-2A93-EA29-4D92-182121675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400" y="73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812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F39D525-7FF8-D210-DA5F-B6A79E5CC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93" y="314623"/>
            <a:ext cx="10748265" cy="1951075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tr-TR" sz="4800" b="1" dirty="0">
                <a:solidFill>
                  <a:schemeClr val="bg1"/>
                </a:solidFill>
              </a:rPr>
              <a:t>INSERT A TASK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Resim 11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7258A861-BF46-8107-A2FF-445E04F3E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3" y="1774851"/>
            <a:ext cx="5084687" cy="4474524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İçerik Yer Tutucusu 8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3771CB9B-31C0-208D-1A1B-2566EA3BF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11" y="1774851"/>
            <a:ext cx="5099172" cy="4474524"/>
          </a:xfrm>
          <a:prstGeom prst="rect">
            <a:avLst/>
          </a:prstGeom>
          <a:noFill/>
        </p:spPr>
      </p:pic>
      <p:pic>
        <p:nvPicPr>
          <p:cNvPr id="13" name="Kayıtlı Ses">
            <a:hlinkClick r:id="" action="ppaction://media"/>
            <a:extLst>
              <a:ext uri="{FF2B5EF4-FFF2-40B4-BE49-F238E27FC236}">
                <a16:creationId xmlns:a16="http://schemas.microsoft.com/office/drawing/2014/main" id="{40CDF8E3-5BC2-0E5D-CFB6-3218A198CE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725" y="739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233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F4CC49E-01B6-949F-86FA-2E81AFC62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270" y="3188011"/>
            <a:ext cx="5064191" cy="2910645"/>
          </a:xfrm>
          <a:noFill/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tr-TR" sz="4800" b="1" dirty="0">
                <a:solidFill>
                  <a:schemeClr val="bg1"/>
                </a:solidFill>
              </a:rPr>
              <a:t>UPDATE A TASK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İçerik Yer Tutucusu 4" descr="metin, ekran görüntüsü, sayı, numara, yazılım içeren bir resim&#10;&#10;Açıklama otomatik olarak oluşturuldu">
            <a:extLst>
              <a:ext uri="{FF2B5EF4-FFF2-40B4-BE49-F238E27FC236}">
                <a16:creationId xmlns:a16="http://schemas.microsoft.com/office/drawing/2014/main" id="{C4CD80C5-3309-74DB-D166-30E2AF1EB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230" y="860623"/>
            <a:ext cx="5969269" cy="523803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Kayıtlı Ses">
            <a:hlinkClick r:id="" action="ppaction://media"/>
            <a:extLst>
              <a:ext uri="{FF2B5EF4-FFF2-40B4-BE49-F238E27FC236}">
                <a16:creationId xmlns:a16="http://schemas.microsoft.com/office/drawing/2014/main" id="{9478087F-DE65-DE2B-F6D6-00A646CCBC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7748" y="1176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56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6F9873-642F-4EB5-9636-7DE2F9F95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F8B8011-BF73-4693-BD76-BCF02A842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7329488-C25D-4C7C-814F-CEBFD5E7C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8D62A5-CA80-455B-8BF4-09BA31DC3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20F636-F7FE-493A-AF45-D9E22016E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CFAE76A-3CE9-4AC3-9975-186C6B3EE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D2D7409-1AC7-4A0F-B79D-1664128FB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D4E81CF-D4EB-B67A-A6C1-96A4066D1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300952"/>
            <a:ext cx="10567406" cy="1951075"/>
          </a:xfrm>
          <a:noFill/>
        </p:spPr>
        <p:txBody>
          <a:bodyPr anchor="t">
            <a:normAutofit/>
          </a:bodyPr>
          <a:lstStyle/>
          <a:p>
            <a:pPr algn="ctr"/>
            <a:r>
              <a:rPr lang="tr-TR" sz="4800" b="1" dirty="0">
                <a:solidFill>
                  <a:schemeClr val="bg1"/>
                </a:solidFill>
              </a:rPr>
              <a:t>FILTERING AND SORTING TASKS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Resim 6" descr="metin, ekran görüntüsü, ekran, görüntüleme, yazılım içeren bir resim&#10;&#10;Açıklama otomatik olarak oluşturuldu">
            <a:extLst>
              <a:ext uri="{FF2B5EF4-FFF2-40B4-BE49-F238E27FC236}">
                <a16:creationId xmlns:a16="http://schemas.microsoft.com/office/drawing/2014/main" id="{F67ECA74-75E3-1698-EA4A-D71D6F750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3" y="1790700"/>
            <a:ext cx="5066674" cy="4458674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3" y="2900856"/>
            <a:ext cx="304800" cy="429768"/>
            <a:chOff x="215328" y="-46937"/>
            <a:chExt cx="304800" cy="2773841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İçerik Yer Tutucusu 4" descr="metin, ekran görüntüsü, yazılım, ekran, görüntüleme içeren bir resim&#10;&#10;Açıklama otomatik olarak oluşturuldu">
            <a:extLst>
              <a:ext uri="{FF2B5EF4-FFF2-40B4-BE49-F238E27FC236}">
                <a16:creationId xmlns:a16="http://schemas.microsoft.com/office/drawing/2014/main" id="{B844E64C-08C3-FFCD-16C4-7E50B52DC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110" y="1790701"/>
            <a:ext cx="5095627" cy="4458674"/>
          </a:xfrm>
          <a:prstGeom prst="rect">
            <a:avLst/>
          </a:prstGeom>
        </p:spPr>
      </p:pic>
      <p:pic>
        <p:nvPicPr>
          <p:cNvPr id="3" name="Kayıtlı Ses">
            <a:hlinkClick r:id="" action="ppaction://media"/>
            <a:extLst>
              <a:ext uri="{FF2B5EF4-FFF2-40B4-BE49-F238E27FC236}">
                <a16:creationId xmlns:a16="http://schemas.microsoft.com/office/drawing/2014/main" id="{C302BFD3-34FD-E6D0-61A5-99CC46445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1793" y="1649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36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104</Words>
  <Application>Microsoft Office PowerPoint</Application>
  <PresentationFormat>Geniş ekran</PresentationFormat>
  <Paragraphs>24</Paragraphs>
  <Slides>12</Slides>
  <Notes>0</Notes>
  <HiddenSlides>0</HiddenSlides>
  <MMClips>12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Teması</vt:lpstr>
      <vt:lpstr>SE2224 FINAL PROJECT</vt:lpstr>
      <vt:lpstr>CONTENTS</vt:lpstr>
      <vt:lpstr>PowerPoint Sunusu</vt:lpstr>
      <vt:lpstr>LOGIN SCREEN</vt:lpstr>
      <vt:lpstr>DEADLINE</vt:lpstr>
      <vt:lpstr>PowerPoint Sunusu</vt:lpstr>
      <vt:lpstr>INSERT A TASK</vt:lpstr>
      <vt:lpstr>PowerPoint Sunusu</vt:lpstr>
      <vt:lpstr>FILTERING AND SORTING TASKS</vt:lpstr>
      <vt:lpstr>DELETE A TASK</vt:lpstr>
      <vt:lpstr>IMAGE</vt:lpstr>
      <vt:lpstr>THANK YOU FOR LISTENING TO ME.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SE2224 FINAL PROJECT</dc:title>
  <dc:creator>MERT KAHRAMAN</dc:creator>
  <cp:lastModifiedBy>MERT KAHRAMAN</cp:lastModifiedBy>
  <cp:revision>3</cp:revision>
  <dcterms:created xsi:type="dcterms:W3CDTF">2023-05-30T11:36:29Z</dcterms:created>
  <dcterms:modified xsi:type="dcterms:W3CDTF">2023-06-01T13:29:50Z</dcterms:modified>
</cp:coreProperties>
</file>